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4DCB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90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Long distance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9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You are walking towards the clock and it strikes twelve.</a:t>
            </a:r>
          </a:p>
          <a:p>
            <a:r>
              <a:rPr lang="en-GB" dirty="0"/>
              <a:t>Every </a:t>
            </a:r>
            <a:r>
              <a:rPr lang="en-GB" b="1" dirty="0"/>
              <a:t>‘bong’ </a:t>
            </a:r>
            <a:r>
              <a:rPr lang="en-GB" dirty="0"/>
              <a:t>is louder that the one before.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700099" y="767636"/>
            <a:ext cx="8042264" cy="5441671"/>
            <a:chOff x="1112808" y="700337"/>
            <a:chExt cx="8042264" cy="5441671"/>
          </a:xfrm>
        </p:grpSpPr>
        <p:sp>
          <p:nvSpPr>
            <p:cNvPr id="6" name="Flowchart: Data 5"/>
            <p:cNvSpPr/>
            <p:nvPr/>
          </p:nvSpPr>
          <p:spPr>
            <a:xfrm>
              <a:off x="1112808" y="5072332"/>
              <a:ext cx="7912320" cy="1069676"/>
            </a:xfrm>
            <a:prstGeom prst="flowChartInputOutput">
              <a:avLst/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618548" y="700337"/>
              <a:ext cx="600024" cy="4614566"/>
              <a:chOff x="6928435" y="1396444"/>
              <a:chExt cx="600024" cy="461456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928435" y="1396444"/>
                <a:ext cx="600024" cy="4614566"/>
                <a:chOff x="6943774" y="1406106"/>
                <a:chExt cx="600024" cy="4614566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6943774" y="2639682"/>
                  <a:ext cx="600024" cy="3371328"/>
                  <a:chOff x="6943774" y="2639682"/>
                  <a:chExt cx="600024" cy="3371328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6996022" y="2639682"/>
                    <a:ext cx="495529" cy="3371328"/>
                  </a:xfrm>
                  <a:prstGeom prst="rect">
                    <a:avLst/>
                  </a:prstGeom>
                  <a:pattFill prst="horzBrick">
                    <a:fgClr>
                      <a:srgbClr val="E6E49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 w="9525">
                    <a:solidFill>
                      <a:srgbClr val="8153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6943774" y="2801063"/>
                    <a:ext cx="600024" cy="598099"/>
                  </a:xfrm>
                  <a:prstGeom prst="rect">
                    <a:avLst/>
                  </a:prstGeom>
                  <a:pattFill prst="horzBrick">
                    <a:fgClr>
                      <a:srgbClr val="E6E49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 w="9525">
                    <a:solidFill>
                      <a:srgbClr val="8153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5" name="Isosceles Triangle 24"/>
                <p:cNvSpPr/>
                <p:nvPr/>
              </p:nvSpPr>
              <p:spPr>
                <a:xfrm>
                  <a:off x="6980681" y="1406106"/>
                  <a:ext cx="526210" cy="1233576"/>
                </a:xfrm>
                <a:prstGeom prst="triangle">
                  <a:avLst/>
                </a:prstGeom>
                <a:pattFill prst="shingle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rgbClr val="BF622F"/>
                  </a:bgClr>
                </a:pattFill>
                <a:ln w="9525">
                  <a:solidFill>
                    <a:srgbClr val="81534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ound Same Side Corner Rectangle 26"/>
                <p:cNvSpPr/>
                <p:nvPr/>
              </p:nvSpPr>
              <p:spPr>
                <a:xfrm>
                  <a:off x="7157521" y="5528967"/>
                  <a:ext cx="172529" cy="49170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6B381B"/>
                  </a:fgClr>
                  <a:bgClr>
                    <a:srgbClr val="BF622F"/>
                  </a:bgClr>
                </a:pattFill>
                <a:ln w="9525">
                  <a:solidFill>
                    <a:srgbClr val="6B381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6990470" y="2860269"/>
                <a:ext cx="468000" cy="468000"/>
                <a:chOff x="6996023" y="2869931"/>
                <a:chExt cx="468000" cy="468000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6996023" y="2869931"/>
                  <a:ext cx="468000" cy="468000"/>
                </a:xfrm>
                <a:prstGeom prst="ellipse">
                  <a:avLst/>
                </a:prstGeom>
                <a:solidFill>
                  <a:srgbClr val="F5F4D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7228447" y="2884113"/>
                  <a:ext cx="0" cy="21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triangle" w="sm" len="sm"/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7228447" y="2976707"/>
                  <a:ext cx="0" cy="142731"/>
                </a:xfrm>
                <a:prstGeom prst="line">
                  <a:avLst/>
                </a:prstGeom>
                <a:ln w="12700" cap="rnd">
                  <a:solidFill>
                    <a:schemeClr val="tx1"/>
                  </a:solidFill>
                  <a:headEnd type="triangle" w="sm" len="sm"/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/>
            <p:cNvGrpSpPr/>
            <p:nvPr/>
          </p:nvGrpSpPr>
          <p:grpSpPr>
            <a:xfrm>
              <a:off x="2557393" y="5348078"/>
              <a:ext cx="185807" cy="586897"/>
              <a:chOff x="1858653" y="2711574"/>
              <a:chExt cx="479105" cy="1491738"/>
            </a:xfrm>
            <a:noFill/>
          </p:grpSpPr>
          <p:sp>
            <p:nvSpPr>
              <p:cNvPr id="14" name="Freeform 13"/>
              <p:cNvSpPr/>
              <p:nvPr/>
            </p:nvSpPr>
            <p:spPr>
              <a:xfrm>
                <a:off x="2053088" y="3064741"/>
                <a:ext cx="284670" cy="1101815"/>
              </a:xfrm>
              <a:custGeom>
                <a:avLst/>
                <a:gdLst>
                  <a:gd name="connsiteX0" fmla="*/ 0 w 284671"/>
                  <a:gd name="connsiteY0" fmla="*/ 0 h 1173192"/>
                  <a:gd name="connsiteX1" fmla="*/ 17253 w 284671"/>
                  <a:gd name="connsiteY1" fmla="*/ 552091 h 1173192"/>
                  <a:gd name="connsiteX2" fmla="*/ 155275 w 284671"/>
                  <a:gd name="connsiteY2" fmla="*/ 845389 h 1173192"/>
                  <a:gd name="connsiteX3" fmla="*/ 224287 w 284671"/>
                  <a:gd name="connsiteY3" fmla="*/ 1173192 h 1173192"/>
                  <a:gd name="connsiteX4" fmla="*/ 284671 w 284671"/>
                  <a:gd name="connsiteY4" fmla="*/ 1138687 h 117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671" h="1173192">
                    <a:moveTo>
                      <a:pt x="0" y="0"/>
                    </a:moveTo>
                    <a:lnTo>
                      <a:pt x="17253" y="552091"/>
                    </a:lnTo>
                    <a:lnTo>
                      <a:pt x="155275" y="845389"/>
                    </a:lnTo>
                    <a:lnTo>
                      <a:pt x="224287" y="1173192"/>
                    </a:lnTo>
                    <a:lnTo>
                      <a:pt x="284671" y="1138687"/>
                    </a:lnTo>
                  </a:path>
                </a:pathLst>
              </a:custGeom>
              <a:grpFill/>
              <a:ln w="19050" cap="rnd">
                <a:solidFill>
                  <a:srgbClr val="924DC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 rot="20272262">
                <a:off x="1905502" y="2711574"/>
                <a:ext cx="224395" cy="363621"/>
              </a:xfrm>
              <a:prstGeom prst="ellipse">
                <a:avLst/>
              </a:prstGeom>
              <a:grpFill/>
              <a:ln w="19050" cap="rnd">
                <a:solidFill>
                  <a:srgbClr val="924DC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1994538" y="3165894"/>
                <a:ext cx="196567" cy="388189"/>
              </a:xfrm>
              <a:custGeom>
                <a:avLst/>
                <a:gdLst>
                  <a:gd name="connsiteX0" fmla="*/ 60385 w 198407"/>
                  <a:gd name="connsiteY0" fmla="*/ 0 h 388189"/>
                  <a:gd name="connsiteX1" fmla="*/ 0 w 198407"/>
                  <a:gd name="connsiteY1" fmla="*/ 207034 h 388189"/>
                  <a:gd name="connsiteX2" fmla="*/ 198407 w 198407"/>
                  <a:gd name="connsiteY2" fmla="*/ 388189 h 388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8407" h="388189">
                    <a:moveTo>
                      <a:pt x="60385" y="0"/>
                    </a:moveTo>
                    <a:lnTo>
                      <a:pt x="0" y="207034"/>
                    </a:lnTo>
                    <a:lnTo>
                      <a:pt x="198407" y="388189"/>
                    </a:lnTo>
                  </a:path>
                </a:pathLst>
              </a:custGeom>
              <a:grpFill/>
              <a:ln w="19050" cap="rnd">
                <a:solidFill>
                  <a:srgbClr val="924DC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 rot="19400726">
                <a:off x="2105133" y="3133939"/>
                <a:ext cx="187292" cy="404204"/>
              </a:xfrm>
              <a:custGeom>
                <a:avLst/>
                <a:gdLst>
                  <a:gd name="connsiteX0" fmla="*/ 43132 w 112143"/>
                  <a:gd name="connsiteY0" fmla="*/ 0 h 474453"/>
                  <a:gd name="connsiteX1" fmla="*/ 0 w 112143"/>
                  <a:gd name="connsiteY1" fmla="*/ 224287 h 474453"/>
                  <a:gd name="connsiteX2" fmla="*/ 112143 w 112143"/>
                  <a:gd name="connsiteY2" fmla="*/ 474453 h 47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143" h="474453">
                    <a:moveTo>
                      <a:pt x="43132" y="0"/>
                    </a:moveTo>
                    <a:lnTo>
                      <a:pt x="0" y="224287"/>
                    </a:lnTo>
                    <a:lnTo>
                      <a:pt x="112143" y="474453"/>
                    </a:lnTo>
                  </a:path>
                </a:pathLst>
              </a:custGeom>
              <a:grpFill/>
              <a:ln w="19050" cap="rnd">
                <a:solidFill>
                  <a:srgbClr val="924DC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787499">
                <a:off x="1858653" y="3513199"/>
                <a:ext cx="124446" cy="690113"/>
              </a:xfrm>
              <a:custGeom>
                <a:avLst/>
                <a:gdLst>
                  <a:gd name="connsiteX0" fmla="*/ 155275 w 155275"/>
                  <a:gd name="connsiteY0" fmla="*/ 0 h 690113"/>
                  <a:gd name="connsiteX1" fmla="*/ 120769 w 155275"/>
                  <a:gd name="connsiteY1" fmla="*/ 353683 h 690113"/>
                  <a:gd name="connsiteX2" fmla="*/ 0 w 155275"/>
                  <a:gd name="connsiteY2" fmla="*/ 655608 h 690113"/>
                  <a:gd name="connsiteX3" fmla="*/ 77637 w 155275"/>
                  <a:gd name="connsiteY3" fmla="*/ 690113 h 69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75" h="690113">
                    <a:moveTo>
                      <a:pt x="155275" y="0"/>
                    </a:moveTo>
                    <a:lnTo>
                      <a:pt x="120769" y="353683"/>
                    </a:lnTo>
                    <a:lnTo>
                      <a:pt x="0" y="655608"/>
                    </a:lnTo>
                    <a:lnTo>
                      <a:pt x="77637" y="690113"/>
                    </a:lnTo>
                  </a:path>
                </a:pathLst>
              </a:custGeom>
              <a:grpFill/>
              <a:ln w="19050" cap="rnd">
                <a:solidFill>
                  <a:srgbClr val="924DC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744778">
              <a:off x="7964627" y="2046557"/>
              <a:ext cx="11904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r>
                <a:rPr lang="en-GB" sz="2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</a:t>
              </a:r>
              <a:r>
                <a:rPr lang="en-GB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</a:t>
              </a:r>
              <a:r>
                <a:rPr lang="en-GB" sz="3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</a:t>
              </a:r>
              <a:r>
                <a:rPr lang="en-GB" sz="4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’</a:t>
              </a:r>
              <a:endParaRPr lang="en-GB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551910">
              <a:off x="6735583" y="2059727"/>
              <a:ext cx="11904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3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r>
                <a:rPr lang="en-GB" sz="2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</a:t>
              </a:r>
              <a:r>
                <a:rPr lang="en-GB" sz="2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</a:t>
              </a:r>
              <a:r>
                <a:rPr lang="en-GB" sz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</a:t>
              </a:r>
              <a:r>
                <a:rPr lang="en-GB" sz="1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’</a:t>
              </a:r>
              <a:endPara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126614" y="5603184"/>
              <a:ext cx="2639683" cy="252877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Long distance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is the best reason for the sound getting louder?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easier for the sound to reach you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sound has less time to fade before it reaches your ears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Your ears get used to the sound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sound is less spread out, so more of it gets to your ears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5" y="724710"/>
            <a:ext cx="4096546" cy="270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93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2019-04-09T14:11:20Z</dcterms:created>
  <dcterms:modified xsi:type="dcterms:W3CDTF">2019-04-09T14:16:44Z</dcterms:modified>
</cp:coreProperties>
</file>